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2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7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9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DDAD-CEFC-49BE-BE22-755830BF7A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39F9-D038-4A68-8E42-05B763FB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7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MySchoolApps Income Survey Form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5632"/>
            <a:ext cx="10515600" cy="3851324"/>
          </a:xfrm>
        </p:spPr>
      </p:pic>
    </p:spTree>
    <p:extLst>
      <p:ext uri="{BB962C8B-B14F-4D97-AF65-F5344CB8AC3E}">
        <p14:creationId xmlns:p14="http://schemas.microsoft.com/office/powerpoint/2010/main" val="192874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Student Information: Add Student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77" y="1825624"/>
            <a:ext cx="8580246" cy="4879975"/>
          </a:xfrm>
        </p:spPr>
      </p:pic>
    </p:spTree>
    <p:extLst>
      <p:ext uri="{BB962C8B-B14F-4D97-AF65-F5344CB8AC3E}">
        <p14:creationId xmlns:p14="http://schemas.microsoft.com/office/powerpoint/2010/main" val="67585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Student’s Income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3" y="1825624"/>
            <a:ext cx="8796867" cy="4507443"/>
          </a:xfrm>
        </p:spPr>
      </p:pic>
    </p:spTree>
    <p:extLst>
      <p:ext uri="{BB962C8B-B14F-4D97-AF65-F5344CB8AC3E}">
        <p14:creationId xmlns:p14="http://schemas.microsoft.com/office/powerpoint/2010/main" val="101892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Student Information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31" y="1825625"/>
            <a:ext cx="9361138" cy="4846108"/>
          </a:xfrm>
        </p:spPr>
      </p:pic>
    </p:spTree>
    <p:extLst>
      <p:ext uri="{BB962C8B-B14F-4D97-AF65-F5344CB8AC3E}">
        <p14:creationId xmlns:p14="http://schemas.microsoft.com/office/powerpoint/2010/main" val="351929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Non-Student Children Information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1825624"/>
            <a:ext cx="10041466" cy="4930775"/>
          </a:xfrm>
        </p:spPr>
      </p:pic>
    </p:spTree>
    <p:extLst>
      <p:ext uri="{BB962C8B-B14F-4D97-AF65-F5344CB8AC3E}">
        <p14:creationId xmlns:p14="http://schemas.microsoft.com/office/powerpoint/2010/main" val="260462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Form Signer Information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93" y="1825624"/>
            <a:ext cx="10171773" cy="5032375"/>
          </a:xfrm>
        </p:spPr>
      </p:pic>
    </p:spTree>
    <p:extLst>
      <p:ext uri="{BB962C8B-B14F-4D97-AF65-F5344CB8AC3E}">
        <p14:creationId xmlns:p14="http://schemas.microsoft.com/office/powerpoint/2010/main" val="268048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Household Information: Edit Household Member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2108"/>
            <a:ext cx="10515600" cy="4725891"/>
          </a:xfrm>
        </p:spPr>
      </p:pic>
    </p:spTree>
    <p:extLst>
      <p:ext uri="{BB962C8B-B14F-4D97-AF65-F5344CB8AC3E}">
        <p14:creationId xmlns:p14="http://schemas.microsoft.com/office/powerpoint/2010/main" val="28615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Parent’s Income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25624"/>
            <a:ext cx="10210799" cy="4651375"/>
          </a:xfrm>
        </p:spPr>
      </p:pic>
    </p:spTree>
    <p:extLst>
      <p:ext uri="{BB962C8B-B14F-4D97-AF65-F5344CB8AC3E}">
        <p14:creationId xmlns:p14="http://schemas.microsoft.com/office/powerpoint/2010/main" val="323485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Parent’s Income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8" y="1825624"/>
            <a:ext cx="9728200" cy="4829175"/>
          </a:xfrm>
        </p:spPr>
      </p:pic>
    </p:spTree>
    <p:extLst>
      <p:ext uri="{BB962C8B-B14F-4D97-AF65-F5344CB8AC3E}">
        <p14:creationId xmlns:p14="http://schemas.microsoft.com/office/powerpoint/2010/main" val="372541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Non-Student Household Member Information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1092"/>
            <a:ext cx="10515600" cy="4796908"/>
          </a:xfrm>
        </p:spPr>
      </p:pic>
    </p:spTree>
    <p:extLst>
      <p:ext uri="{BB962C8B-B14F-4D97-AF65-F5344CB8AC3E}">
        <p14:creationId xmlns:p14="http://schemas.microsoft.com/office/powerpoint/2010/main" val="419733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Miscellaneous Information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7" y="1825625"/>
            <a:ext cx="9031685" cy="4871508"/>
          </a:xfrm>
        </p:spPr>
      </p:pic>
    </p:spTree>
    <p:extLst>
      <p:ext uri="{BB962C8B-B14F-4D97-AF65-F5344CB8AC3E}">
        <p14:creationId xmlns:p14="http://schemas.microsoft.com/office/powerpoint/2010/main" val="37530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Select You District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3862"/>
            <a:ext cx="10515600" cy="4106488"/>
          </a:xfrm>
        </p:spPr>
      </p:pic>
    </p:spTree>
    <p:extLst>
      <p:ext uri="{BB962C8B-B14F-4D97-AF65-F5344CB8AC3E}">
        <p14:creationId xmlns:p14="http://schemas.microsoft.com/office/powerpoint/2010/main" val="204083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Review &amp; Sign Your Form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93" y="1825625"/>
            <a:ext cx="6707839" cy="4634442"/>
          </a:xfrm>
        </p:spPr>
      </p:pic>
    </p:spTree>
    <p:extLst>
      <p:ext uri="{BB962C8B-B14F-4D97-AF65-F5344CB8AC3E}">
        <p14:creationId xmlns:p14="http://schemas.microsoft.com/office/powerpoint/2010/main" val="218843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Review &amp; Sign Your Form (conutine)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1808691"/>
            <a:ext cx="4482720" cy="4744508"/>
          </a:xfrm>
        </p:spPr>
      </p:pic>
    </p:spTree>
    <p:extLst>
      <p:ext uri="{BB962C8B-B14F-4D97-AF65-F5344CB8AC3E}">
        <p14:creationId xmlns:p14="http://schemas.microsoft.com/office/powerpoint/2010/main" val="25557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CEP Poster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1808207"/>
            <a:ext cx="4153987" cy="4897392"/>
          </a:xfrm>
        </p:spPr>
      </p:pic>
    </p:spTree>
    <p:extLst>
      <p:ext uri="{BB962C8B-B14F-4D97-AF65-F5344CB8AC3E}">
        <p14:creationId xmlns:p14="http://schemas.microsoft.com/office/powerpoint/2010/main" val="3853572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Non-CEP Poster 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7" y="1816916"/>
            <a:ext cx="4040777" cy="4836432"/>
          </a:xfrm>
        </p:spPr>
      </p:pic>
    </p:spTree>
    <p:extLst>
      <p:ext uri="{BB962C8B-B14F-4D97-AF65-F5344CB8AC3E}">
        <p14:creationId xmlns:p14="http://schemas.microsoft.com/office/powerpoint/2010/main" val="253037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Choose School District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0240"/>
            <a:ext cx="10515600" cy="4655127"/>
          </a:xfrm>
        </p:spPr>
      </p:pic>
    </p:spTree>
    <p:extLst>
      <p:ext uri="{BB962C8B-B14F-4D97-AF65-F5344CB8AC3E}">
        <p14:creationId xmlns:p14="http://schemas.microsoft.com/office/powerpoint/2010/main" val="116015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Getting Started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37112"/>
            <a:ext cx="10857807" cy="4513811"/>
          </a:xfrm>
        </p:spPr>
      </p:pic>
    </p:spTree>
    <p:extLst>
      <p:ext uri="{BB962C8B-B14F-4D97-AF65-F5344CB8AC3E}">
        <p14:creationId xmlns:p14="http://schemas.microsoft.com/office/powerpoint/2010/main" val="127147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Terms of Use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03400"/>
            <a:ext cx="10862733" cy="4741333"/>
          </a:xfrm>
        </p:spPr>
      </p:pic>
    </p:spTree>
    <p:extLst>
      <p:ext uri="{BB962C8B-B14F-4D97-AF65-F5344CB8AC3E}">
        <p14:creationId xmlns:p14="http://schemas.microsoft.com/office/powerpoint/2010/main" val="110046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Signer Information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828800"/>
            <a:ext cx="10938933" cy="4927599"/>
          </a:xfrm>
        </p:spPr>
      </p:pic>
    </p:spTree>
    <p:extLst>
      <p:ext uri="{BB962C8B-B14F-4D97-AF65-F5344CB8AC3E}">
        <p14:creationId xmlns:p14="http://schemas.microsoft.com/office/powerpoint/2010/main" val="138499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Form Instructions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2" y="1778000"/>
            <a:ext cx="10515600" cy="4588933"/>
          </a:xfrm>
        </p:spPr>
      </p:pic>
    </p:spTree>
    <p:extLst>
      <p:ext uri="{BB962C8B-B14F-4D97-AF65-F5344CB8AC3E}">
        <p14:creationId xmlns:p14="http://schemas.microsoft.com/office/powerpoint/2010/main" val="244583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USDA Income Eligibility Guidelines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96" y="1825625"/>
            <a:ext cx="5685204" cy="4744508"/>
          </a:xfrm>
        </p:spPr>
      </p:pic>
    </p:spTree>
    <p:extLst>
      <p:ext uri="{BB962C8B-B14F-4D97-AF65-F5344CB8AC3E}">
        <p14:creationId xmlns:p14="http://schemas.microsoft.com/office/powerpoint/2010/main" val="104760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32757"/>
            <a:ext cx="11920451" cy="145793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Household Information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7" y="1825624"/>
            <a:ext cx="8398933" cy="4956175"/>
          </a:xfrm>
        </p:spPr>
      </p:pic>
    </p:spTree>
    <p:extLst>
      <p:ext uri="{BB962C8B-B14F-4D97-AF65-F5344CB8AC3E}">
        <p14:creationId xmlns:p14="http://schemas.microsoft.com/office/powerpoint/2010/main" val="391990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73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MySchoolApps Income Survey Form </vt:lpstr>
      <vt:lpstr>Select You District </vt:lpstr>
      <vt:lpstr>Choose School District </vt:lpstr>
      <vt:lpstr>Getting Started </vt:lpstr>
      <vt:lpstr>Terms of Use </vt:lpstr>
      <vt:lpstr>Signer Information</vt:lpstr>
      <vt:lpstr>Form Instructions</vt:lpstr>
      <vt:lpstr>USDA Income Eligibility Guidelines </vt:lpstr>
      <vt:lpstr>Household Information </vt:lpstr>
      <vt:lpstr>Student Information: Add Student</vt:lpstr>
      <vt:lpstr>Student’s Income </vt:lpstr>
      <vt:lpstr>Student Information </vt:lpstr>
      <vt:lpstr>Non-Student Children Information </vt:lpstr>
      <vt:lpstr>Form Signer Information </vt:lpstr>
      <vt:lpstr>Household Information: Edit Household Member </vt:lpstr>
      <vt:lpstr>Parent’s Income </vt:lpstr>
      <vt:lpstr>Parent’s Income </vt:lpstr>
      <vt:lpstr>Non-Student Household Member Information </vt:lpstr>
      <vt:lpstr>Miscellaneous Information </vt:lpstr>
      <vt:lpstr>Review &amp; Sign Your Form  </vt:lpstr>
      <vt:lpstr>Review &amp; Sign Your Form (conutine) </vt:lpstr>
      <vt:lpstr>CEP Poster </vt:lpstr>
      <vt:lpstr>Non-CEP Poster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MySchoolApps Income Survey Form</dc:title>
  <dc:creator>Kristina L. Ramirez</dc:creator>
  <cp:lastModifiedBy>Cynthia Dominique</cp:lastModifiedBy>
  <cp:revision>9</cp:revision>
  <dcterms:created xsi:type="dcterms:W3CDTF">2022-08-23T16:17:27Z</dcterms:created>
  <dcterms:modified xsi:type="dcterms:W3CDTF">2022-09-15T19:44:54Z</dcterms:modified>
</cp:coreProperties>
</file>